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AAB"/>
    <a:srgbClr val="DBC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4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3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3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3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0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5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3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8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5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10/24/2021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2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D9EA0-7278-4E3F-A3D9-FD50959AC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8200" b="1">
                <a:latin typeface="AC-Hollow" panose="02000603000000000000" pitchFamily="2" charset="-95"/>
                <a:ea typeface="AC-Hollow" panose="02000603000000000000" pitchFamily="2" charset="-95"/>
              </a:rPr>
              <a:t>28</a:t>
            </a:r>
            <a:r>
              <a:rPr lang="el-GR" sz="8200" b="1" baseline="30000">
                <a:latin typeface="AC-Hollow" panose="02000603000000000000" pitchFamily="2" charset="-95"/>
                <a:ea typeface="AC-Hollow" panose="02000603000000000000" pitchFamily="2" charset="-95"/>
              </a:rPr>
              <a:t>η</a:t>
            </a:r>
            <a:r>
              <a:rPr lang="el-GR" sz="8200" b="1">
                <a:latin typeface="AC-Hollow" panose="02000603000000000000" pitchFamily="2" charset="-95"/>
                <a:ea typeface="AC-Hollow" panose="02000603000000000000" pitchFamily="2" charset="-95"/>
              </a:rPr>
              <a:t> Οκτωβρίου </a:t>
            </a:r>
            <a:br>
              <a:rPr lang="el-GR" sz="8200" b="1">
                <a:latin typeface="AC-Hollow" panose="02000603000000000000" pitchFamily="2" charset="-95"/>
                <a:ea typeface="AC-Hollow" panose="02000603000000000000" pitchFamily="2" charset="-95"/>
              </a:rPr>
            </a:br>
            <a:r>
              <a:rPr lang="el-GR" sz="8200" b="1">
                <a:latin typeface="AC-Hollow" panose="02000603000000000000" pitchFamily="2" charset="-95"/>
                <a:ea typeface="AC-Hollow" panose="02000603000000000000" pitchFamily="2" charset="-95"/>
              </a:rPr>
              <a:t>1940</a:t>
            </a:r>
            <a:endParaRPr lang="en-US" sz="8200" b="1">
              <a:latin typeface="AC-Hollow" panose="02000603000000000000" pitchFamily="2" charset="-95"/>
              <a:ea typeface="AC-Hollow" panose="02000603000000000000" pitchFamily="2" charset="-95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54BDD-4993-4437-832E-BB75F76B9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el-GR"/>
              <a:t>Δασκάλα: Λουίζα Σόλου Πιττάκαρα</a:t>
            </a:r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3918A"/>
          </a:solidFill>
          <a:ln w="38100" cap="rnd">
            <a:solidFill>
              <a:srgbClr val="D3918A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F4FCC56-594E-492D-8661-3BB325C4C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r="46445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791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93FBB8-2A16-4579-9F9B-0654F65E6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4" b="13733"/>
          <a:stretch/>
        </p:blipFill>
        <p:spPr bwMode="auto"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09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348C333-3360-435E-86E2-E9B44A6E1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" b="17431"/>
          <a:stretch/>
        </p:blipFill>
        <p:spPr bwMode="auto"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4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27EB3A-DF05-4A1A-99F5-BE83E7654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A871D82-2092-4BA0-A3E2-B952DAD10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2" r="1" b="10977"/>
          <a:stretch/>
        </p:blipFill>
        <p:spPr bwMode="auto">
          <a:xfrm>
            <a:off x="625240" y="10"/>
            <a:ext cx="10941520" cy="6857990"/>
          </a:xfrm>
          <a:custGeom>
            <a:avLst/>
            <a:gdLst/>
            <a:ahLst/>
            <a:cxnLst/>
            <a:rect l="l" t="t" r="r" b="b"/>
            <a:pathLst>
              <a:path w="10941520" h="6858000">
                <a:moveTo>
                  <a:pt x="8510032" y="6464315"/>
                </a:moveTo>
                <a:lnTo>
                  <a:pt x="8508022" y="6467080"/>
                </a:lnTo>
                <a:lnTo>
                  <a:pt x="8511541" y="6467080"/>
                </a:lnTo>
                <a:close/>
                <a:moveTo>
                  <a:pt x="1598122" y="0"/>
                </a:moveTo>
                <a:lnTo>
                  <a:pt x="1763667" y="0"/>
                </a:lnTo>
                <a:lnTo>
                  <a:pt x="1587780" y="143783"/>
                </a:lnTo>
                <a:cubicBezTo>
                  <a:pt x="1205033" y="482859"/>
                  <a:pt x="877118" y="882898"/>
                  <a:pt x="610636" y="1350720"/>
                </a:cubicBezTo>
                <a:cubicBezTo>
                  <a:pt x="356503" y="1792611"/>
                  <a:pt x="193167" y="2280779"/>
                  <a:pt x="130237" y="2786631"/>
                </a:cubicBezTo>
                <a:cubicBezTo>
                  <a:pt x="142310" y="2759217"/>
                  <a:pt x="152875" y="2731298"/>
                  <a:pt x="162431" y="2703128"/>
                </a:cubicBezTo>
                <a:cubicBezTo>
                  <a:pt x="336482" y="2191794"/>
                  <a:pt x="553037" y="1700077"/>
                  <a:pt x="837253" y="1239549"/>
                </a:cubicBezTo>
                <a:cubicBezTo>
                  <a:pt x="1093799" y="823288"/>
                  <a:pt x="1394461" y="450355"/>
                  <a:pt x="1746359" y="127320"/>
                </a:cubicBezTo>
                <a:lnTo>
                  <a:pt x="1893724" y="0"/>
                </a:lnTo>
                <a:lnTo>
                  <a:pt x="8848350" y="0"/>
                </a:lnTo>
                <a:lnTo>
                  <a:pt x="9056324" y="144876"/>
                </a:lnTo>
                <a:cubicBezTo>
                  <a:pt x="9483294" y="455963"/>
                  <a:pt x="9863824" y="818761"/>
                  <a:pt x="10176586" y="1256400"/>
                </a:cubicBezTo>
                <a:cubicBezTo>
                  <a:pt x="10512361" y="1725731"/>
                  <a:pt x="10733697" y="2243102"/>
                  <a:pt x="10817449" y="2834418"/>
                </a:cubicBezTo>
                <a:cubicBezTo>
                  <a:pt x="10838678" y="2662129"/>
                  <a:pt x="10840364" y="2487979"/>
                  <a:pt x="10822480" y="2315287"/>
                </a:cubicBezTo>
                <a:cubicBezTo>
                  <a:pt x="10791218" y="1992617"/>
                  <a:pt x="10694231" y="1679754"/>
                  <a:pt x="10537512" y="1395993"/>
                </a:cubicBezTo>
                <a:cubicBezTo>
                  <a:pt x="10298320" y="958605"/>
                  <a:pt x="9956508" y="613523"/>
                  <a:pt x="9560871" y="318241"/>
                </a:cubicBezTo>
                <a:cubicBezTo>
                  <a:pt x="9444104" y="231090"/>
                  <a:pt x="9324272" y="149552"/>
                  <a:pt x="9201772" y="72906"/>
                </a:cubicBezTo>
                <a:lnTo>
                  <a:pt x="9075150" y="0"/>
                </a:lnTo>
                <a:lnTo>
                  <a:pt x="9285407" y="0"/>
                </a:lnTo>
                <a:lnTo>
                  <a:pt x="9397484" y="71361"/>
                </a:lnTo>
                <a:cubicBezTo>
                  <a:pt x="9466827" y="117668"/>
                  <a:pt x="9535310" y="165633"/>
                  <a:pt x="9602874" y="215370"/>
                </a:cubicBezTo>
                <a:cubicBezTo>
                  <a:pt x="10023914" y="525240"/>
                  <a:pt x="10385847" y="889941"/>
                  <a:pt x="10637867" y="1353234"/>
                </a:cubicBezTo>
                <a:cubicBezTo>
                  <a:pt x="10800070" y="1650452"/>
                  <a:pt x="10899948" y="1977650"/>
                  <a:pt x="10931388" y="2314785"/>
                </a:cubicBezTo>
                <a:cubicBezTo>
                  <a:pt x="10955282" y="2563032"/>
                  <a:pt x="10933651" y="2807506"/>
                  <a:pt x="10900451" y="3053742"/>
                </a:cubicBezTo>
                <a:cubicBezTo>
                  <a:pt x="10885435" y="3187448"/>
                  <a:pt x="10884932" y="3322363"/>
                  <a:pt x="10898943" y="3456170"/>
                </a:cubicBezTo>
                <a:cubicBezTo>
                  <a:pt x="10947233" y="3973163"/>
                  <a:pt x="10817200" y="4491137"/>
                  <a:pt x="10530470" y="4924023"/>
                </a:cubicBezTo>
                <a:cubicBezTo>
                  <a:pt x="10288786" y="5294609"/>
                  <a:pt x="9971700" y="5610087"/>
                  <a:pt x="9599856" y="5849858"/>
                </a:cubicBezTo>
                <a:cubicBezTo>
                  <a:pt x="9239936" y="6085530"/>
                  <a:pt x="8898626" y="6347611"/>
                  <a:pt x="8538202" y="6581772"/>
                </a:cubicBezTo>
                <a:cubicBezTo>
                  <a:pt x="8391505" y="6677034"/>
                  <a:pt x="8242088" y="6766009"/>
                  <a:pt x="8089708" y="6848031"/>
                </a:cubicBezTo>
                <a:lnTo>
                  <a:pt x="8070163" y="6858000"/>
                </a:lnTo>
                <a:lnTo>
                  <a:pt x="7820508" y="6858000"/>
                </a:lnTo>
                <a:lnTo>
                  <a:pt x="7828138" y="6854555"/>
                </a:lnTo>
                <a:cubicBezTo>
                  <a:pt x="8053199" y="6743844"/>
                  <a:pt x="8273670" y="6617740"/>
                  <a:pt x="8490666" y="6479908"/>
                </a:cubicBezTo>
                <a:cubicBezTo>
                  <a:pt x="8262100" y="6578755"/>
                  <a:pt x="8030908" y="6668688"/>
                  <a:pt x="7797512" y="6751240"/>
                </a:cubicBezTo>
                <a:lnTo>
                  <a:pt x="7480620" y="6858000"/>
                </a:lnTo>
                <a:lnTo>
                  <a:pt x="3015004" y="6858000"/>
                </a:lnTo>
                <a:lnTo>
                  <a:pt x="2781763" y="6750793"/>
                </a:lnTo>
                <a:cubicBezTo>
                  <a:pt x="2466140" y="6597870"/>
                  <a:pt x="2163376" y="6418916"/>
                  <a:pt x="1876018" y="6208522"/>
                </a:cubicBezTo>
                <a:cubicBezTo>
                  <a:pt x="1280928" y="5772643"/>
                  <a:pt x="784936" y="5247977"/>
                  <a:pt x="442370" y="4589004"/>
                </a:cubicBezTo>
                <a:cubicBezTo>
                  <a:pt x="256073" y="4234615"/>
                  <a:pt x="132829" y="3850522"/>
                  <a:pt x="78174" y="3453907"/>
                </a:cubicBezTo>
                <a:cubicBezTo>
                  <a:pt x="68264" y="3386374"/>
                  <a:pt x="52872" y="3319746"/>
                  <a:pt x="32147" y="3254704"/>
                </a:cubicBezTo>
                <a:cubicBezTo>
                  <a:pt x="-18158" y="3091722"/>
                  <a:pt x="-48" y="2927731"/>
                  <a:pt x="23343" y="2765252"/>
                </a:cubicBezTo>
                <a:cubicBezTo>
                  <a:pt x="165073" y="1773582"/>
                  <a:pt x="613178" y="955032"/>
                  <a:pt x="1299417" y="27438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64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027EB3A-DF05-4A1A-99F5-BE83E7654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ext&#10;&#10;Description automatically generated">
            <a:extLst>
              <a:ext uri="{FF2B5EF4-FFF2-40B4-BE49-F238E27FC236}">
                <a16:creationId xmlns:a16="http://schemas.microsoft.com/office/drawing/2014/main" id="{33BA71E6-1DCD-45B8-B3D7-ED174ADAE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9" r="1" b="7100"/>
          <a:stretch/>
        </p:blipFill>
        <p:spPr bwMode="auto">
          <a:xfrm>
            <a:off x="625240" y="10"/>
            <a:ext cx="10941520" cy="6857990"/>
          </a:xfrm>
          <a:custGeom>
            <a:avLst/>
            <a:gdLst/>
            <a:ahLst/>
            <a:cxnLst/>
            <a:rect l="l" t="t" r="r" b="b"/>
            <a:pathLst>
              <a:path w="10941520" h="6858000">
                <a:moveTo>
                  <a:pt x="8510032" y="6464315"/>
                </a:moveTo>
                <a:lnTo>
                  <a:pt x="8508022" y="6467080"/>
                </a:lnTo>
                <a:lnTo>
                  <a:pt x="8511541" y="6467080"/>
                </a:lnTo>
                <a:close/>
                <a:moveTo>
                  <a:pt x="1598122" y="0"/>
                </a:moveTo>
                <a:lnTo>
                  <a:pt x="1763667" y="0"/>
                </a:lnTo>
                <a:lnTo>
                  <a:pt x="1587780" y="143783"/>
                </a:lnTo>
                <a:cubicBezTo>
                  <a:pt x="1205033" y="482859"/>
                  <a:pt x="877118" y="882898"/>
                  <a:pt x="610636" y="1350720"/>
                </a:cubicBezTo>
                <a:cubicBezTo>
                  <a:pt x="356503" y="1792611"/>
                  <a:pt x="193167" y="2280779"/>
                  <a:pt x="130237" y="2786631"/>
                </a:cubicBezTo>
                <a:cubicBezTo>
                  <a:pt x="142310" y="2759217"/>
                  <a:pt x="152875" y="2731298"/>
                  <a:pt x="162431" y="2703128"/>
                </a:cubicBezTo>
                <a:cubicBezTo>
                  <a:pt x="336482" y="2191794"/>
                  <a:pt x="553037" y="1700077"/>
                  <a:pt x="837253" y="1239549"/>
                </a:cubicBezTo>
                <a:cubicBezTo>
                  <a:pt x="1093799" y="823288"/>
                  <a:pt x="1394461" y="450355"/>
                  <a:pt x="1746359" y="127320"/>
                </a:cubicBezTo>
                <a:lnTo>
                  <a:pt x="1893724" y="0"/>
                </a:lnTo>
                <a:lnTo>
                  <a:pt x="8848350" y="0"/>
                </a:lnTo>
                <a:lnTo>
                  <a:pt x="9056324" y="144876"/>
                </a:lnTo>
                <a:cubicBezTo>
                  <a:pt x="9483294" y="455963"/>
                  <a:pt x="9863824" y="818761"/>
                  <a:pt x="10176586" y="1256400"/>
                </a:cubicBezTo>
                <a:cubicBezTo>
                  <a:pt x="10512361" y="1725731"/>
                  <a:pt x="10733697" y="2243102"/>
                  <a:pt x="10817449" y="2834418"/>
                </a:cubicBezTo>
                <a:cubicBezTo>
                  <a:pt x="10838678" y="2662129"/>
                  <a:pt x="10840364" y="2487979"/>
                  <a:pt x="10822480" y="2315287"/>
                </a:cubicBezTo>
                <a:cubicBezTo>
                  <a:pt x="10791218" y="1992617"/>
                  <a:pt x="10694231" y="1679754"/>
                  <a:pt x="10537512" y="1395993"/>
                </a:cubicBezTo>
                <a:cubicBezTo>
                  <a:pt x="10298320" y="958605"/>
                  <a:pt x="9956508" y="613523"/>
                  <a:pt x="9560871" y="318241"/>
                </a:cubicBezTo>
                <a:cubicBezTo>
                  <a:pt x="9444104" y="231090"/>
                  <a:pt x="9324272" y="149552"/>
                  <a:pt x="9201772" y="72906"/>
                </a:cubicBezTo>
                <a:lnTo>
                  <a:pt x="9075150" y="0"/>
                </a:lnTo>
                <a:lnTo>
                  <a:pt x="9285407" y="0"/>
                </a:lnTo>
                <a:lnTo>
                  <a:pt x="9397484" y="71361"/>
                </a:lnTo>
                <a:cubicBezTo>
                  <a:pt x="9466827" y="117668"/>
                  <a:pt x="9535310" y="165633"/>
                  <a:pt x="9602874" y="215370"/>
                </a:cubicBezTo>
                <a:cubicBezTo>
                  <a:pt x="10023914" y="525240"/>
                  <a:pt x="10385847" y="889941"/>
                  <a:pt x="10637867" y="1353234"/>
                </a:cubicBezTo>
                <a:cubicBezTo>
                  <a:pt x="10800070" y="1650452"/>
                  <a:pt x="10899948" y="1977650"/>
                  <a:pt x="10931388" y="2314785"/>
                </a:cubicBezTo>
                <a:cubicBezTo>
                  <a:pt x="10955282" y="2563032"/>
                  <a:pt x="10933651" y="2807506"/>
                  <a:pt x="10900451" y="3053742"/>
                </a:cubicBezTo>
                <a:cubicBezTo>
                  <a:pt x="10885435" y="3187448"/>
                  <a:pt x="10884932" y="3322363"/>
                  <a:pt x="10898943" y="3456170"/>
                </a:cubicBezTo>
                <a:cubicBezTo>
                  <a:pt x="10947233" y="3973163"/>
                  <a:pt x="10817200" y="4491137"/>
                  <a:pt x="10530470" y="4924023"/>
                </a:cubicBezTo>
                <a:cubicBezTo>
                  <a:pt x="10288786" y="5294609"/>
                  <a:pt x="9971700" y="5610087"/>
                  <a:pt x="9599856" y="5849858"/>
                </a:cubicBezTo>
                <a:cubicBezTo>
                  <a:pt x="9239936" y="6085530"/>
                  <a:pt x="8898626" y="6347611"/>
                  <a:pt x="8538202" y="6581772"/>
                </a:cubicBezTo>
                <a:cubicBezTo>
                  <a:pt x="8391505" y="6677034"/>
                  <a:pt x="8242088" y="6766009"/>
                  <a:pt x="8089708" y="6848031"/>
                </a:cubicBezTo>
                <a:lnTo>
                  <a:pt x="8070163" y="6858000"/>
                </a:lnTo>
                <a:lnTo>
                  <a:pt x="7820508" y="6858000"/>
                </a:lnTo>
                <a:lnTo>
                  <a:pt x="7828138" y="6854555"/>
                </a:lnTo>
                <a:cubicBezTo>
                  <a:pt x="8053199" y="6743844"/>
                  <a:pt x="8273670" y="6617740"/>
                  <a:pt x="8490666" y="6479908"/>
                </a:cubicBezTo>
                <a:cubicBezTo>
                  <a:pt x="8262100" y="6578755"/>
                  <a:pt x="8030908" y="6668688"/>
                  <a:pt x="7797512" y="6751240"/>
                </a:cubicBezTo>
                <a:lnTo>
                  <a:pt x="7480620" y="6858000"/>
                </a:lnTo>
                <a:lnTo>
                  <a:pt x="3015004" y="6858000"/>
                </a:lnTo>
                <a:lnTo>
                  <a:pt x="2781763" y="6750793"/>
                </a:lnTo>
                <a:cubicBezTo>
                  <a:pt x="2466140" y="6597870"/>
                  <a:pt x="2163376" y="6418916"/>
                  <a:pt x="1876018" y="6208522"/>
                </a:cubicBezTo>
                <a:cubicBezTo>
                  <a:pt x="1280928" y="5772643"/>
                  <a:pt x="784936" y="5247977"/>
                  <a:pt x="442370" y="4589004"/>
                </a:cubicBezTo>
                <a:cubicBezTo>
                  <a:pt x="256073" y="4234615"/>
                  <a:pt x="132829" y="3850522"/>
                  <a:pt x="78174" y="3453907"/>
                </a:cubicBezTo>
                <a:cubicBezTo>
                  <a:pt x="68264" y="3386374"/>
                  <a:pt x="52872" y="3319746"/>
                  <a:pt x="32147" y="3254704"/>
                </a:cubicBezTo>
                <a:cubicBezTo>
                  <a:pt x="-18158" y="3091722"/>
                  <a:pt x="-48" y="2927731"/>
                  <a:pt x="23343" y="2765252"/>
                </a:cubicBezTo>
                <a:cubicBezTo>
                  <a:pt x="165073" y="1773582"/>
                  <a:pt x="613178" y="955032"/>
                  <a:pt x="1299417" y="27438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87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C98ED02-D931-4B26-88E6-C4DAF4F8D96A}"/>
              </a:ext>
            </a:extLst>
          </p:cNvPr>
          <p:cNvSpPr/>
          <p:nvPr/>
        </p:nvSpPr>
        <p:spPr>
          <a:xfrm>
            <a:off x="419450" y="0"/>
            <a:ext cx="11299969" cy="6795084"/>
          </a:xfrm>
          <a:custGeom>
            <a:avLst/>
            <a:gdLst>
              <a:gd name="connsiteX0" fmla="*/ 0 w 11299969"/>
              <a:gd name="connsiteY0" fmla="*/ 3397542 h 6795084"/>
              <a:gd name="connsiteX1" fmla="*/ 5649985 w 11299969"/>
              <a:gd name="connsiteY1" fmla="*/ 0 h 6795084"/>
              <a:gd name="connsiteX2" fmla="*/ 11299970 w 11299969"/>
              <a:gd name="connsiteY2" fmla="*/ 3397542 h 6795084"/>
              <a:gd name="connsiteX3" fmla="*/ 5649985 w 11299969"/>
              <a:gd name="connsiteY3" fmla="*/ 6795084 h 6795084"/>
              <a:gd name="connsiteX4" fmla="*/ 0 w 11299969"/>
              <a:gd name="connsiteY4" fmla="*/ 3397542 h 67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9969" h="6795084" fill="none" extrusionOk="0">
                <a:moveTo>
                  <a:pt x="0" y="3397542"/>
                </a:moveTo>
                <a:cubicBezTo>
                  <a:pt x="164741" y="1500029"/>
                  <a:pt x="2666968" y="75299"/>
                  <a:pt x="5649985" y="0"/>
                </a:cubicBezTo>
                <a:cubicBezTo>
                  <a:pt x="8650587" y="-33040"/>
                  <a:pt x="11637123" y="1597251"/>
                  <a:pt x="11299970" y="3397542"/>
                </a:cubicBezTo>
                <a:cubicBezTo>
                  <a:pt x="11353216" y="5268628"/>
                  <a:pt x="8465924" y="7118179"/>
                  <a:pt x="5649985" y="6795084"/>
                </a:cubicBezTo>
                <a:cubicBezTo>
                  <a:pt x="2588494" y="6976166"/>
                  <a:pt x="19919" y="5477104"/>
                  <a:pt x="0" y="3397542"/>
                </a:cubicBezTo>
                <a:close/>
              </a:path>
              <a:path w="11299969" h="6795084" stroke="0" extrusionOk="0">
                <a:moveTo>
                  <a:pt x="0" y="3397542"/>
                </a:moveTo>
                <a:cubicBezTo>
                  <a:pt x="379645" y="1181311"/>
                  <a:pt x="2304564" y="195811"/>
                  <a:pt x="5649985" y="0"/>
                </a:cubicBezTo>
                <a:cubicBezTo>
                  <a:pt x="8741796" y="-140619"/>
                  <a:pt x="11187482" y="1661158"/>
                  <a:pt x="11299970" y="3397542"/>
                </a:cubicBezTo>
                <a:cubicBezTo>
                  <a:pt x="11430902" y="5578025"/>
                  <a:pt x="8776192" y="6611752"/>
                  <a:pt x="5649985" y="6795084"/>
                </a:cubicBezTo>
                <a:cubicBezTo>
                  <a:pt x="2523035" y="6847854"/>
                  <a:pt x="-237682" y="5211116"/>
                  <a:pt x="0" y="3397542"/>
                </a:cubicBezTo>
                <a:close/>
              </a:path>
            </a:pathLst>
          </a:custGeom>
          <a:solidFill>
            <a:srgbClr val="EDDAAB"/>
          </a:solidFill>
          <a:ln>
            <a:extLst>
              <a:ext uri="{C807C97D-BFC1-408E-A445-0C87EB9F89A2}">
                <ask:lineSketchStyleProps xmlns:ask="http://schemas.microsoft.com/office/drawing/2018/sketchyshapes" xmlns="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EBBDF1D-D2BE-40A3-8D4F-E791F0C22439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524269" y="688696"/>
            <a:ext cx="5309338" cy="5480607"/>
          </a:xfrm>
          <a:prstGeom prst="rect">
            <a:avLst/>
          </a:prstGeom>
          <a:blipFill dpi="0" rotWithShape="1">
            <a:blip r:embed="rId2"/>
            <a:srcRect/>
            <a:stretch>
              <a:fillRect b="-9"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003D117-99C6-47DB-BB20-8DF1A26BC392}"/>
              </a:ext>
            </a:extLst>
          </p:cNvPr>
          <p:cNvSpPr/>
          <p:nvPr/>
        </p:nvSpPr>
        <p:spPr>
          <a:xfrm>
            <a:off x="419450" y="0"/>
            <a:ext cx="11299969" cy="6795084"/>
          </a:xfrm>
          <a:custGeom>
            <a:avLst/>
            <a:gdLst>
              <a:gd name="connsiteX0" fmla="*/ 0 w 11299969"/>
              <a:gd name="connsiteY0" fmla="*/ 3397542 h 6795084"/>
              <a:gd name="connsiteX1" fmla="*/ 5649985 w 11299969"/>
              <a:gd name="connsiteY1" fmla="*/ 0 h 6795084"/>
              <a:gd name="connsiteX2" fmla="*/ 11299970 w 11299969"/>
              <a:gd name="connsiteY2" fmla="*/ 3397542 h 6795084"/>
              <a:gd name="connsiteX3" fmla="*/ 5649985 w 11299969"/>
              <a:gd name="connsiteY3" fmla="*/ 6795084 h 6795084"/>
              <a:gd name="connsiteX4" fmla="*/ 0 w 11299969"/>
              <a:gd name="connsiteY4" fmla="*/ 3397542 h 679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9969" h="6795084" fill="none" extrusionOk="0">
                <a:moveTo>
                  <a:pt x="0" y="3397542"/>
                </a:moveTo>
                <a:cubicBezTo>
                  <a:pt x="164741" y="1500029"/>
                  <a:pt x="2666968" y="75299"/>
                  <a:pt x="5649985" y="0"/>
                </a:cubicBezTo>
                <a:cubicBezTo>
                  <a:pt x="8650587" y="-33040"/>
                  <a:pt x="11637123" y="1597251"/>
                  <a:pt x="11299970" y="3397542"/>
                </a:cubicBezTo>
                <a:cubicBezTo>
                  <a:pt x="11353216" y="5268628"/>
                  <a:pt x="8465924" y="7118179"/>
                  <a:pt x="5649985" y="6795084"/>
                </a:cubicBezTo>
                <a:cubicBezTo>
                  <a:pt x="2588494" y="6976166"/>
                  <a:pt x="19919" y="5477104"/>
                  <a:pt x="0" y="3397542"/>
                </a:cubicBezTo>
                <a:close/>
              </a:path>
              <a:path w="11299969" h="6795084" stroke="0" extrusionOk="0">
                <a:moveTo>
                  <a:pt x="0" y="3397542"/>
                </a:moveTo>
                <a:cubicBezTo>
                  <a:pt x="379645" y="1181311"/>
                  <a:pt x="2304564" y="195811"/>
                  <a:pt x="5649985" y="0"/>
                </a:cubicBezTo>
                <a:cubicBezTo>
                  <a:pt x="8741796" y="-140619"/>
                  <a:pt x="11187482" y="1661158"/>
                  <a:pt x="11299970" y="3397542"/>
                </a:cubicBezTo>
                <a:cubicBezTo>
                  <a:pt x="11430902" y="5578025"/>
                  <a:pt x="8776192" y="6611752"/>
                  <a:pt x="5649985" y="6795084"/>
                </a:cubicBezTo>
                <a:cubicBezTo>
                  <a:pt x="2523035" y="6847854"/>
                  <a:pt x="-237682" y="5211116"/>
                  <a:pt x="0" y="3397542"/>
                </a:cubicBezTo>
                <a:close/>
              </a:path>
            </a:pathLst>
          </a:custGeom>
          <a:solidFill>
            <a:srgbClr val="EDDAAB"/>
          </a:solidFill>
          <a:ln>
            <a:extLst>
              <a:ext uri="{C807C97D-BFC1-408E-A445-0C87EB9F89A2}">
                <ask:lineSketchStyleProps xmlns:ask="http://schemas.microsoft.com/office/drawing/2018/sketchyshapes" xmlns="" sd="2091018771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7C184F6-0C51-426D-A443-D65967570B9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3474094" y="764102"/>
            <a:ext cx="5190680" cy="5266879"/>
          </a:xfrm>
          <a:prstGeom prst="rect">
            <a:avLst/>
          </a:prstGeom>
          <a:blipFill dpi="0" rotWithShape="1">
            <a:blip r:embed="rId2"/>
            <a:srcRect/>
            <a:stretch>
              <a:fillRect b="-3"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159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3918A"/>
      </a:accent1>
      <a:accent2>
        <a:srgbClr val="C79A6A"/>
      </a:accent2>
      <a:accent3>
        <a:srgbClr val="AAA66F"/>
      </a:accent3>
      <a:accent4>
        <a:srgbClr val="91AB5F"/>
      </a:accent4>
      <a:accent5>
        <a:srgbClr val="80AE72"/>
      </a:accent5>
      <a:accent6>
        <a:srgbClr val="63B372"/>
      </a:accent6>
      <a:hlink>
        <a:srgbClr val="588C92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AC-Hollow</vt:lpstr>
      <vt:lpstr>Arial</vt:lpstr>
      <vt:lpstr>The Hand Bold</vt:lpstr>
      <vt:lpstr>The Serif Hand Black</vt:lpstr>
      <vt:lpstr>SketchyVTI</vt:lpstr>
      <vt:lpstr>28η Οκτωβρίου  1940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28η Οκτωβρίου  1940</dc:title>
  <dc:creator>Louiza Solou</dc:creator>
  <cp:lastModifiedBy>Teacher</cp:lastModifiedBy>
  <cp:revision>6</cp:revision>
  <dcterms:created xsi:type="dcterms:W3CDTF">2020-10-25T05:11:20Z</dcterms:created>
  <dcterms:modified xsi:type="dcterms:W3CDTF">2021-10-24T08:19:53Z</dcterms:modified>
</cp:coreProperties>
</file>